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2809-CCFC-4FF4-96AA-7794E0D3ED2A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60268-D1C6-4037-8940-AAD674B0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52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1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6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7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9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1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7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7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88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2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5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6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6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7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4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3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95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6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06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1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3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0268-D1C6-4037-8940-AAD674B072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2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48A9-929C-41F2-988E-43D0ED56486F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65F8-4A58-42F4-9BBA-D76F96FA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87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28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41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32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75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75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57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5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07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48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266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84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1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805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2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58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465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5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73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62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8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80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132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810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54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28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081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59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12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600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439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90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03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12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81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83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37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1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On-screen Show (4:3)</PresentationFormat>
  <Paragraphs>39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Multi-modal Emergency Evacuation System</dc:title>
  <dc:creator>Windows User</dc:creator>
  <cp:lastModifiedBy>Windows User</cp:lastModifiedBy>
  <cp:revision>3</cp:revision>
  <dcterms:created xsi:type="dcterms:W3CDTF">2012-05-25T08:02:25Z</dcterms:created>
  <dcterms:modified xsi:type="dcterms:W3CDTF">2012-05-25T08:05:39Z</dcterms:modified>
</cp:coreProperties>
</file>