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1DD9-5672-47DC-8514-00D1EEB68DC9}" type="datetimeFigureOut">
              <a:rPr lang="en-US" smtClean="0"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0D70-2D33-41E4-BFDD-963DD069F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32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1DD9-5672-47DC-8514-00D1EEB68DC9}" type="datetimeFigureOut">
              <a:rPr lang="en-US" smtClean="0"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0D70-2D33-41E4-BFDD-963DD069F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84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1DD9-5672-47DC-8514-00D1EEB68DC9}" type="datetimeFigureOut">
              <a:rPr lang="en-US" smtClean="0"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0D70-2D33-41E4-BFDD-963DD069F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73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1DD9-5672-47DC-8514-00D1EEB68DC9}" type="datetimeFigureOut">
              <a:rPr lang="en-US" smtClean="0"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0D70-2D33-41E4-BFDD-963DD069F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87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1DD9-5672-47DC-8514-00D1EEB68DC9}" type="datetimeFigureOut">
              <a:rPr lang="en-US" smtClean="0"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0D70-2D33-41E4-BFDD-963DD069F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5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1DD9-5672-47DC-8514-00D1EEB68DC9}" type="datetimeFigureOut">
              <a:rPr lang="en-US" smtClean="0"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0D70-2D33-41E4-BFDD-963DD069F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4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1DD9-5672-47DC-8514-00D1EEB68DC9}" type="datetimeFigureOut">
              <a:rPr lang="en-US" smtClean="0"/>
              <a:t>3/5/2012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0D70-2D33-41E4-BFDD-963DD069F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6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1DD9-5672-47DC-8514-00D1EEB68DC9}" type="datetimeFigureOut">
              <a:rPr lang="en-US" smtClean="0"/>
              <a:t>3/5/2012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0D70-2D33-41E4-BFDD-963DD069F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74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1DD9-5672-47DC-8514-00D1EEB68DC9}" type="datetimeFigureOut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0D70-2D33-41E4-BFDD-963DD069F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93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1DD9-5672-47DC-8514-00D1EEB68DC9}" type="datetimeFigureOut">
              <a:rPr lang="en-US" smtClean="0"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0D70-2D33-41E4-BFDD-963DD069F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72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1DD9-5672-47DC-8514-00D1EEB68DC9}" type="datetimeFigureOut">
              <a:rPr lang="en-US" smtClean="0"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0D70-2D33-41E4-BFDD-963DD069F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1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D1DD9-5672-47DC-8514-00D1EEB68DC9}" type="datetimeFigureOut">
              <a:rPr lang="en-US" smtClean="0"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0D70-2D33-41E4-BFDD-963DD069F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3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1332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1458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0451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046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1496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0749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5329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8310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1477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3904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1292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8094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2050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4331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7893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148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9565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Riku</dc:creator>
  <cp:lastModifiedBy>Riku</cp:lastModifiedBy>
  <cp:revision>1</cp:revision>
  <dcterms:created xsi:type="dcterms:W3CDTF">2012-03-06T02:30:43Z</dcterms:created>
  <dcterms:modified xsi:type="dcterms:W3CDTF">2012-03-06T02:31:00Z</dcterms:modified>
</cp:coreProperties>
</file>