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B29B4-648D-4FAF-BBAB-47548537AB77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D4022-C78C-464E-BC81-9BD370AD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69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2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13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65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75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2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7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53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479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2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4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4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20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65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3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86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93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19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21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77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728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7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86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601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61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62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4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59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86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30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143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306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54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468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321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766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551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259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6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44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70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26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D4022-C78C-464E-BC81-9BD370AD79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12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5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4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0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4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8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6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8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3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7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1C99-0938-402D-AD2E-E3D7DFE35973}" type="datetimeFigureOut">
              <a:rPr lang="en-US" smtClean="0"/>
              <a:t>4/6/2012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044C9-107C-4200-9C39-32ED5DF7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0336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0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911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802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62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88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999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2141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512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67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35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839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702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622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25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48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419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8028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907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91037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964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43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62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096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431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070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821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3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5932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601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546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991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24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3758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409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0915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8340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9651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81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8339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79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159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935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7123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44</Words>
  <Application>Microsoft Office PowerPoint</Application>
  <PresentationFormat>On-screen Show (4:3)</PresentationFormat>
  <Paragraphs>44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Defense Vasudevan</dc:title>
  <dc:creator>Randy Liu</dc:creator>
  <cp:lastModifiedBy>Randy Liu</cp:lastModifiedBy>
  <cp:revision>4</cp:revision>
  <dcterms:created xsi:type="dcterms:W3CDTF">2012-04-06T16:03:38Z</dcterms:created>
  <dcterms:modified xsi:type="dcterms:W3CDTF">2012-04-06T16:10:15Z</dcterms:modified>
</cp:coreProperties>
</file>