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438F-9EF4-4224-9868-C69044CA87FC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2567-AA8A-44DC-8C86-8E3144D4B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0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9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6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9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8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8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2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8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7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6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8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6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5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1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41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1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9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55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09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3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0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2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3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5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83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90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22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66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47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5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067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7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41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58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5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3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14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34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49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51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638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63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15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28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692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04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587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6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4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567-AA8A-44DC-8C86-8E3144D4B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7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5697-B97D-44E1-9C14-9E300B9A38D8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DA24-D0EA-4F28-B422-690C2532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24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06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93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40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2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06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90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45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25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07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95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493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00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79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205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078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35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53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40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34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879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09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455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01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575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440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78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063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355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950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828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148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87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638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693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174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972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55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33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259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591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375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720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9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310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854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214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148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4140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2797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854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3676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604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23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41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26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58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</Words>
  <Application>Microsoft Office PowerPoint</Application>
  <PresentationFormat>On-screen Show (4:3)</PresentationFormat>
  <Paragraphs>58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Chart2006</dc:title>
  <dc:creator>Riku</dc:creator>
  <cp:lastModifiedBy>Riku</cp:lastModifiedBy>
  <cp:revision>3</cp:revision>
  <dcterms:created xsi:type="dcterms:W3CDTF">2012-04-06T05:55:55Z</dcterms:created>
  <dcterms:modified xsi:type="dcterms:W3CDTF">2012-04-06T06:00:16Z</dcterms:modified>
</cp:coreProperties>
</file>