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94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8E39B-D961-4518-99B2-B6B3A4A5147B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F9E82-8CC9-47E7-B1B2-08EBBF239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81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F9E82-8CC9-47E7-B1B2-08EBBF239C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614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F9E82-8CC9-47E7-B1B2-08EBBF239C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99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F9E82-8CC9-47E7-B1B2-08EBBF239C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67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F9E82-8CC9-47E7-B1B2-08EBBF239C2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861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F9E82-8CC9-47E7-B1B2-08EBBF239C2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3590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F9E82-8CC9-47E7-B1B2-08EBBF239C2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085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F9E82-8CC9-47E7-B1B2-08EBBF239C2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9471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F9E82-8CC9-47E7-B1B2-08EBBF239C2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47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F9E82-8CC9-47E7-B1B2-08EBBF239C2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974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F9E82-8CC9-47E7-B1B2-08EBBF239C2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9457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F9E82-8CC9-47E7-B1B2-08EBBF239C2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58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F9E82-8CC9-47E7-B1B2-08EBBF239C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772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F9E82-8CC9-47E7-B1B2-08EBBF239C2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6004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F9E82-8CC9-47E7-B1B2-08EBBF239C2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944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F9E82-8CC9-47E7-B1B2-08EBBF239C2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572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F9E82-8CC9-47E7-B1B2-08EBBF239C2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4276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F9E82-8CC9-47E7-B1B2-08EBBF239C2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0068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F9E82-8CC9-47E7-B1B2-08EBBF239C2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023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F9E82-8CC9-47E7-B1B2-08EBBF239C2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700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F9E82-8CC9-47E7-B1B2-08EBBF239C2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9549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F9E82-8CC9-47E7-B1B2-08EBBF239C2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7236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F9E82-8CC9-47E7-B1B2-08EBBF239C2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11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F9E82-8CC9-47E7-B1B2-08EBBF239C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589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F9E82-8CC9-47E7-B1B2-08EBBF239C2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7382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F9E82-8CC9-47E7-B1B2-08EBBF239C2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875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F9E82-8CC9-47E7-B1B2-08EBBF239C2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367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F9E82-8CC9-47E7-B1B2-08EBBF239C2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25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F9E82-8CC9-47E7-B1B2-08EBBF239C2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670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F9E82-8CC9-47E7-B1B2-08EBBF239C2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6502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F9E82-8CC9-47E7-B1B2-08EBBF239C2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949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F9E82-8CC9-47E7-B1B2-08EBBF239C2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2566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F9E82-8CC9-47E7-B1B2-08EBBF239C2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7986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F9E82-8CC9-47E7-B1B2-08EBBF239C2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23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F9E82-8CC9-47E7-B1B2-08EBBF239C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3276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F9E82-8CC9-47E7-B1B2-08EBBF239C2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47561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F9E82-8CC9-47E7-B1B2-08EBBF239C2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8397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F9E82-8CC9-47E7-B1B2-08EBBF239C2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72621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F9E82-8CC9-47E7-B1B2-08EBBF239C2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3289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F9E82-8CC9-47E7-B1B2-08EBBF239C2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4059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F9E82-8CC9-47E7-B1B2-08EBBF239C2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4833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F9E82-8CC9-47E7-B1B2-08EBBF239C2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341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F9E82-8CC9-47E7-B1B2-08EBBF239C2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7190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F9E82-8CC9-47E7-B1B2-08EBBF239C2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9217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F9E82-8CC9-47E7-B1B2-08EBBF239C2E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78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F9E82-8CC9-47E7-B1B2-08EBBF239C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7782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F9E82-8CC9-47E7-B1B2-08EBBF239C2E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58993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F9E82-8CC9-47E7-B1B2-08EBBF239C2E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5449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F9E82-8CC9-47E7-B1B2-08EBBF239C2E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1045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F9E82-8CC9-47E7-B1B2-08EBBF239C2E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59817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F9E82-8CC9-47E7-B1B2-08EBBF239C2E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70921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F9E82-8CC9-47E7-B1B2-08EBBF239C2E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6463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F9E82-8CC9-47E7-B1B2-08EBBF239C2E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8119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F9E82-8CC9-47E7-B1B2-08EBBF239C2E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69395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F9E82-8CC9-47E7-B1B2-08EBBF239C2E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7169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F9E82-8CC9-47E7-B1B2-08EBBF239C2E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62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F9E82-8CC9-47E7-B1B2-08EBBF239C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3420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F9E82-8CC9-47E7-B1B2-08EBBF239C2E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5756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F9E82-8CC9-47E7-B1B2-08EBBF239C2E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2158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F9E82-8CC9-47E7-B1B2-08EBBF239C2E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14092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F9E82-8CC9-47E7-B1B2-08EBBF239C2E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0039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F9E82-8CC9-47E7-B1B2-08EBBF239C2E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50323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F9E82-8CC9-47E7-B1B2-08EBBF239C2E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74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F9E82-8CC9-47E7-B1B2-08EBBF239C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319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F9E82-8CC9-47E7-B1B2-08EBBF239C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81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F9E82-8CC9-47E7-B1B2-08EBBF239C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30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AE0E-CEBF-40EF-823C-496D92E5305B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2B99-9977-4C03-9DE8-69FBCB559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88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AE0E-CEBF-40EF-823C-496D92E5305B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2B99-9977-4C03-9DE8-69FBCB559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79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AE0E-CEBF-40EF-823C-496D92E5305B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2B99-9977-4C03-9DE8-69FBCB559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62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AE0E-CEBF-40EF-823C-496D92E5305B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2B99-9977-4C03-9DE8-69FBCB559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4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AE0E-CEBF-40EF-823C-496D92E5305B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2B99-9977-4C03-9DE8-69FBCB559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648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AE0E-CEBF-40EF-823C-496D92E5305B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2B99-9977-4C03-9DE8-69FBCB559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52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AE0E-CEBF-40EF-823C-496D92E5305B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2B99-9977-4C03-9DE8-69FBCB559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90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AE0E-CEBF-40EF-823C-496D92E5305B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2B99-9977-4C03-9DE8-69FBCB559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7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AE0E-CEBF-40EF-823C-496D92E5305B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2B99-9977-4C03-9DE8-69FBCB559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74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AE0E-CEBF-40EF-823C-496D92E5305B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2B99-9977-4C03-9DE8-69FBCB559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96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AE0E-CEBF-40EF-823C-496D92E5305B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2B99-9977-4C03-9DE8-69FBCB559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53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DAE0E-CEBF-40EF-823C-496D92E5305B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12B99-9977-4C03-9DE8-69FBCB559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89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3120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6262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4803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1859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3348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145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1433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1523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7115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4806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5881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64149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07886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59690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80260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43066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21832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40386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97282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98840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7031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6145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1003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12499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4937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3523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46469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09735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59941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92395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91285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93848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6168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58671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74400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73023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28260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89009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83327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04877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78860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29952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55132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5324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55383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97809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69089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33583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89726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13005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07023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3085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84899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254310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9544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118759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380453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322297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282199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04987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476056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4613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350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4568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5302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65</Words>
  <Application>Microsoft Office PowerPoint</Application>
  <PresentationFormat>On-screen Show (4:3)</PresentationFormat>
  <Paragraphs>65</Paragraphs>
  <Slides>65</Slides>
  <Notes>65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Chart2000</dc:title>
  <dc:creator>Riku</dc:creator>
  <cp:lastModifiedBy>Riku</cp:lastModifiedBy>
  <cp:revision>3</cp:revision>
  <dcterms:created xsi:type="dcterms:W3CDTF">2012-04-06T05:53:57Z</dcterms:created>
  <dcterms:modified xsi:type="dcterms:W3CDTF">2012-04-06T06:00:17Z</dcterms:modified>
</cp:coreProperties>
</file>