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A1AE2-E7D3-4756-A6AA-EC2A218B290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3B3C-156A-4A19-99F7-62CA8CD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0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4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6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0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3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3B3C-156A-4A19-99F7-62CA8CDA64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5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1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0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2656-CC74-45F9-866A-2001D07B0EF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992B-46ED-4739-BEDB-BEAB05B8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1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48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01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7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71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85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9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22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43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93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88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8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80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3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5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84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6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4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On-screen Show (4:3)</PresentationFormat>
  <Paragraphs>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Baltimore Evacuation System</dc:title>
  <dc:creator>Randy Liu</dc:creator>
  <cp:lastModifiedBy>Randy Liu</cp:lastModifiedBy>
  <cp:revision>3</cp:revision>
  <dcterms:created xsi:type="dcterms:W3CDTF">2012-04-06T16:19:49Z</dcterms:created>
  <dcterms:modified xsi:type="dcterms:W3CDTF">2012-04-06T16:23:51Z</dcterms:modified>
</cp:coreProperties>
</file>