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CF8E-5DC7-444B-B771-A99B3AD77B8E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1A11-9F7C-49D0-B9AE-6E8FFB90D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35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5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28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18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38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0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2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94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45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87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2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12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4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94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7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8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8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01A11-9F7C-49D0-B9AE-6E8FFB90D1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5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2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26740-1C2E-4CF0-8B1A-626AC721C3C5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22E0-0E62-43A9-BCDF-9C1AA0852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83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77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19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1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90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571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5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62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518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375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9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918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96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281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85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495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43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333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74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90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772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87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13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6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5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63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66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24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36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680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On-screen Show (4:3)</PresentationFormat>
  <Paragraphs>30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Pricing Baltimore</dc:title>
  <dc:creator>Randy Liu</dc:creator>
  <cp:lastModifiedBy>Randy Liu</cp:lastModifiedBy>
  <cp:revision>3</cp:revision>
  <dcterms:created xsi:type="dcterms:W3CDTF">2012-04-06T16:08:30Z</dcterms:created>
  <dcterms:modified xsi:type="dcterms:W3CDTF">2012-04-06T16:10:31Z</dcterms:modified>
</cp:coreProperties>
</file>