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61DB-7E8E-4373-B38C-066F93D7D67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F6D72-BE17-47D2-A76B-108EEDB46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8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50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1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6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0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56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4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64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5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5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3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21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74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08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21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9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26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6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6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2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8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89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517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47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35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91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552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516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9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D72-BE17-47D2-A76B-108EEDB465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3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3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6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5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5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8627-B3F5-4135-8417-149901C4333D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254A-50D7-4778-88ED-9FE127AB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0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98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24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30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89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92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95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38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86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41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18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60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689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66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9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79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76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7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03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156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839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963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07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620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302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863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767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072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319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491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040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441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33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70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7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66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55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9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25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</Words>
  <Application>Microsoft Office PowerPoint</Application>
  <PresentationFormat>On-screen Show (4:3)</PresentationFormat>
  <Paragraphs>38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</dc:title>
  <dc:creator>Randy Liu</dc:creator>
  <cp:lastModifiedBy>Randy Liu</cp:lastModifiedBy>
  <cp:revision>3</cp:revision>
  <dcterms:created xsi:type="dcterms:W3CDTF">2012-04-06T16:00:27Z</dcterms:created>
  <dcterms:modified xsi:type="dcterms:W3CDTF">2012-04-06T16:08:18Z</dcterms:modified>
</cp:coreProperties>
</file>