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DE39E-4101-4F80-AA83-4BA158699A6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F7549-7F8C-458D-96CB-C5EF4A6DB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9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39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45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55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38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56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20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86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89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55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08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1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81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9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779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94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989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28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606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67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71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251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136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864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421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072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91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956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937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482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251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48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683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844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657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46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002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871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640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102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296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820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656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49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195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59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251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885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624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259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996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468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62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5722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389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238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9856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4686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5734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0587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6363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89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40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33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7549-7F8C-458D-96CB-C5EF4A6DB6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2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9643-BE63-46F0-8254-F4CD8D87C8F4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BD9B-ED46-482C-A8F8-C287AEA8D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3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9643-BE63-46F0-8254-F4CD8D87C8F4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BD9B-ED46-482C-A8F8-C287AEA8D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6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9643-BE63-46F0-8254-F4CD8D87C8F4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BD9B-ED46-482C-A8F8-C287AEA8D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3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9643-BE63-46F0-8254-F4CD8D87C8F4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BD9B-ED46-482C-A8F8-C287AEA8D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5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9643-BE63-46F0-8254-F4CD8D87C8F4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BD9B-ED46-482C-A8F8-C287AEA8D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9643-BE63-46F0-8254-F4CD8D87C8F4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BD9B-ED46-482C-A8F8-C287AEA8D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2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9643-BE63-46F0-8254-F4CD8D87C8F4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BD9B-ED46-482C-A8F8-C287AEA8D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5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9643-BE63-46F0-8254-F4CD8D87C8F4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BD9B-ED46-482C-A8F8-C287AEA8D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9643-BE63-46F0-8254-F4CD8D87C8F4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BD9B-ED46-482C-A8F8-C287AEA8D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8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9643-BE63-46F0-8254-F4CD8D87C8F4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BD9B-ED46-482C-A8F8-C287AEA8D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3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9643-BE63-46F0-8254-F4CD8D87C8F4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BD9B-ED46-482C-A8F8-C287AEA8D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9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99643-BE63-46F0-8254-F4CD8D87C8F4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4BD9B-ED46-482C-A8F8-C287AEA8D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6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51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902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853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376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052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583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659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323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61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5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02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4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748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150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653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124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736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708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626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494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617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26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891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055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215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340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366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195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773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057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737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738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50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9976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040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505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4065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709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5403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7609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4853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9920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1350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14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2628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3143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0513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2212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0175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742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1677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8700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1958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8363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09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1727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7901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1244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6152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0502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9043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6924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3280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3774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3036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82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13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15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643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69</Words>
  <Application>Microsoft Office PowerPoint</Application>
  <PresentationFormat>On-screen Show (4:3)</PresentationFormat>
  <Paragraphs>69</Paragraphs>
  <Slides>69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Accident Surface</dc:title>
  <dc:creator>Riku</dc:creator>
  <cp:lastModifiedBy>Riku</cp:lastModifiedBy>
  <cp:revision>4</cp:revision>
  <dcterms:created xsi:type="dcterms:W3CDTF">2012-04-06T05:50:27Z</dcterms:created>
  <dcterms:modified xsi:type="dcterms:W3CDTF">2012-04-06T06:00:20Z</dcterms:modified>
</cp:coreProperties>
</file>