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F9BCF-E1F4-424C-9AB4-2498793AD692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A8BF-6DD1-43F3-A91D-D96CD59DB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4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0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4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0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3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68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4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01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7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7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08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5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3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4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7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0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0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8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2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4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5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93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6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4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7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95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9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01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0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4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3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58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875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55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64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189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3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8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6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9A8BF-6DD1-43F3-A91D-D96CD59DBB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7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7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4BB5-A331-4B15-A2A2-F43455F0E1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797A-CCB7-4225-87A5-F7B01D9A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52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70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87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3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72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26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00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81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35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31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98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9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56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65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93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92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731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55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08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81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12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9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35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268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100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216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968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451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83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724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991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5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56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972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088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549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245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726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13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727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864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291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17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0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416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104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009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225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002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493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37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1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89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19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On-screen Show (4:3)</PresentationFormat>
  <Paragraphs>56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Freeway</dc:title>
  <dc:creator>Riku</dc:creator>
  <cp:lastModifiedBy>liu xu</cp:lastModifiedBy>
  <cp:revision>4</cp:revision>
  <dcterms:created xsi:type="dcterms:W3CDTF">2012-04-06T05:48:30Z</dcterms:created>
  <dcterms:modified xsi:type="dcterms:W3CDTF">2015-09-28T19:41:04Z</dcterms:modified>
</cp:coreProperties>
</file>