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1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6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6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5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6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4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0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A3368-2E10-495C-9934-CA5372AAB172}" type="datetimeFigureOut">
              <a:rPr lang="en-US" smtClean="0"/>
              <a:t>4/2/2012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5C3C-1D81-486A-B4BC-F6B3558D0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98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96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0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91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055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70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85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616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877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9795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2714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712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404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642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124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91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464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6678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254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70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5652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00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495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101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193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184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577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97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638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055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264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13812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03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45000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689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1354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922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484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83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29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961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89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12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729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Riku</dc:creator>
  <cp:lastModifiedBy>Riku</cp:lastModifiedBy>
  <cp:revision>1</cp:revision>
  <dcterms:created xsi:type="dcterms:W3CDTF">2012-04-03T03:54:19Z</dcterms:created>
  <dcterms:modified xsi:type="dcterms:W3CDTF">2012-04-03T03:54:33Z</dcterms:modified>
</cp:coreProperties>
</file>